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69" r:id="rId17"/>
    <p:sldId id="270" r:id="rId18"/>
    <p:sldId id="274" r:id="rId19"/>
    <p:sldId id="275" r:id="rId20"/>
    <p:sldId id="276" r:id="rId21"/>
    <p:sldId id="277" r:id="rId22"/>
    <p:sldId id="278" r:id="rId23"/>
    <p:sldId id="279" r:id="rId24"/>
    <p:sldId id="292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B8C1"/>
    <a:srgbClr val="D1204E"/>
    <a:srgbClr val="E28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869" autoAdjust="0"/>
  </p:normalViewPr>
  <p:slideViewPr>
    <p:cSldViewPr snapToGrid="0">
      <p:cViewPr varScale="1">
        <p:scale>
          <a:sx n="81" d="100"/>
          <a:sy n="81" d="100"/>
        </p:scale>
        <p:origin x="15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6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8" cy="513508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8"/>
            <a:ext cx="3078428" cy="513507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1" y="9721108"/>
            <a:ext cx="3078428" cy="513507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r">
              <a:defRPr sz="1200"/>
            </a:lvl1pPr>
          </a:lstStyle>
          <a:p>
            <a:fld id="{A666A96B-B36C-47A2-937B-ABFB6958D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885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8" cy="513508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1" y="0"/>
            <a:ext cx="3078428" cy="513508"/>
          </a:xfrm>
          <a:prstGeom prst="rect">
            <a:avLst/>
          </a:prstGeom>
        </p:spPr>
        <p:txBody>
          <a:bodyPr vert="horz" lIns="94832" tIns="47416" rIns="94832" bIns="47416" rtlCol="0"/>
          <a:lstStyle>
            <a:lvl1pPr algn="r">
              <a:defRPr sz="1200"/>
            </a:lvl1pPr>
          </a:lstStyle>
          <a:p>
            <a:fld id="{6E28BD84-E6E4-40EF-8BC3-44A92798B678}" type="datetimeFigureOut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7938"/>
            <a:ext cx="4608513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32" tIns="47416" rIns="94832" bIns="4741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8"/>
          </a:xfrm>
          <a:prstGeom prst="rect">
            <a:avLst/>
          </a:prstGeom>
        </p:spPr>
        <p:txBody>
          <a:bodyPr vert="horz" lIns="94832" tIns="47416" rIns="94832" bIns="47416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8" cy="513507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1" y="9721108"/>
            <a:ext cx="3078428" cy="513507"/>
          </a:xfrm>
          <a:prstGeom prst="rect">
            <a:avLst/>
          </a:prstGeom>
        </p:spPr>
        <p:txBody>
          <a:bodyPr vert="horz" lIns="94832" tIns="47416" rIns="94832" bIns="47416" rtlCol="0" anchor="b"/>
          <a:lstStyle>
            <a:lvl1pPr algn="r">
              <a:defRPr sz="1200"/>
            </a:lvl1pPr>
          </a:lstStyle>
          <a:p>
            <a:fld id="{5C87FD7E-4838-44B9-A039-A148B3516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083"/>
            <a:ext cx="9143999" cy="7260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326" y="2833563"/>
            <a:ext cx="4274389" cy="1353418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076" y="5434641"/>
            <a:ext cx="4507301" cy="69624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2942-6337-4825-B44D-CE71D31EA9C5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85" y="110007"/>
            <a:ext cx="1736861" cy="7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594A-CCBD-4AA1-A4EF-A93C6B23D63F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AF62-D8C2-467A-91EE-DD62D57BCF50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6B26-CFFF-4248-A5D8-BFF6A4DE6366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6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3CBC-191C-4C94-BCC8-B1C112FD9D09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80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7F023-FBAB-46FC-B7F6-EB2AC36FEA7A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5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9A5E-5AA6-4529-9FBE-BA8050293DE5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768D-6361-4F25-891E-2259E2D41F90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8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711" y="1740088"/>
            <a:ext cx="8241463" cy="1494818"/>
          </a:xfrm>
        </p:spPr>
        <p:txBody>
          <a:bodyPr anchor="b">
            <a:normAutofit/>
          </a:bodyPr>
          <a:lstStyle>
            <a:lvl1pPr algn="l">
              <a:defRPr sz="48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076" y="5434641"/>
            <a:ext cx="4507301" cy="69624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2942-6337-4825-B44D-CE71D31EA9C5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1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3013432"/>
            <a:ext cx="5809502" cy="1791930"/>
          </a:xfrm>
        </p:spPr>
        <p:txBody>
          <a:bodyPr anchor="ctr" anchorCtr="0">
            <a:normAutofit/>
          </a:bodyPr>
          <a:lstStyle>
            <a:lvl1pPr algn="ctr">
              <a:defRPr sz="4400" b="1">
                <a:solidFill>
                  <a:srgbClr val="11B8C1"/>
                </a:solidFill>
                <a:effectLst>
                  <a:reflection blurRad="6350" stA="50000" endA="300" endPos="50000" dist="60007" dir="5400000" sy="-100000" algn="bl" rotWithShape="0"/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2942-6337-4825-B44D-CE71D31EA9C5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16" y="1090540"/>
            <a:ext cx="3534084" cy="3938659"/>
          </a:xfrm>
          <a:prstGeom prst="rect">
            <a:avLst/>
          </a:prstGeom>
        </p:spPr>
      </p:pic>
      <p:sp>
        <p:nvSpPr>
          <p:cNvPr id="53" name="타원 52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Slide Number Placeholder 5"/>
          <p:cNvSpPr txBox="1">
            <a:spLocks/>
          </p:cNvSpPr>
          <p:nvPr userDrawn="1"/>
        </p:nvSpPr>
        <p:spPr>
          <a:xfrm>
            <a:off x="8539072" y="145154"/>
            <a:ext cx="406520" cy="396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7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8" name="Group 1"/>
          <p:cNvGrpSpPr/>
          <p:nvPr userDrawn="1"/>
        </p:nvGrpSpPr>
        <p:grpSpPr>
          <a:xfrm>
            <a:off x="628650" y="983411"/>
            <a:ext cx="1828800" cy="36576"/>
            <a:chOff x="3657600" y="4540249"/>
            <a:chExt cx="1828800" cy="36576"/>
          </a:xfrm>
        </p:grpSpPr>
        <p:sp>
          <p:nvSpPr>
            <p:cNvPr id="9" name="Rectangle 34"/>
            <p:cNvSpPr/>
            <p:nvPr/>
          </p:nvSpPr>
          <p:spPr>
            <a:xfrm>
              <a:off x="3657600" y="4540249"/>
              <a:ext cx="305027" cy="36576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0" name="Rectangle 35"/>
            <p:cNvSpPr/>
            <p:nvPr/>
          </p:nvSpPr>
          <p:spPr>
            <a:xfrm>
              <a:off x="3962627" y="4540249"/>
              <a:ext cx="305027" cy="3657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1" name="Rectangle 36"/>
            <p:cNvSpPr/>
            <p:nvPr/>
          </p:nvSpPr>
          <p:spPr>
            <a:xfrm>
              <a:off x="4267654" y="4540249"/>
              <a:ext cx="305027" cy="36576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4572681" y="4540249"/>
              <a:ext cx="305027" cy="36576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4877708" y="4540249"/>
              <a:ext cx="305027" cy="36576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5181373" y="4540249"/>
              <a:ext cx="305027" cy="36576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pic>
        <p:nvPicPr>
          <p:cNvPr id="1025" name="_x180261344" descr="EMB0001bb9c435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354" y="6356351"/>
            <a:ext cx="406520" cy="3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6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8" name="Group 1"/>
          <p:cNvGrpSpPr/>
          <p:nvPr userDrawn="1"/>
        </p:nvGrpSpPr>
        <p:grpSpPr>
          <a:xfrm>
            <a:off x="3321170" y="1054817"/>
            <a:ext cx="1828800" cy="36576"/>
            <a:chOff x="3657600" y="4540249"/>
            <a:chExt cx="1828800" cy="36576"/>
          </a:xfrm>
        </p:grpSpPr>
        <p:sp>
          <p:nvSpPr>
            <p:cNvPr id="9" name="Rectangle 34"/>
            <p:cNvSpPr/>
            <p:nvPr/>
          </p:nvSpPr>
          <p:spPr>
            <a:xfrm>
              <a:off x="3657600" y="4540249"/>
              <a:ext cx="305027" cy="36576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0" name="Rectangle 35"/>
            <p:cNvSpPr/>
            <p:nvPr/>
          </p:nvSpPr>
          <p:spPr>
            <a:xfrm>
              <a:off x="3962627" y="4540249"/>
              <a:ext cx="305027" cy="3657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1" name="Rectangle 36"/>
            <p:cNvSpPr/>
            <p:nvPr/>
          </p:nvSpPr>
          <p:spPr>
            <a:xfrm>
              <a:off x="4267654" y="4540249"/>
              <a:ext cx="305027" cy="36576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4572681" y="4540249"/>
              <a:ext cx="305027" cy="36576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4877708" y="4540249"/>
              <a:ext cx="305027" cy="36576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5181373" y="4540249"/>
              <a:ext cx="305027" cy="36576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38879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4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-319266"/>
            <a:ext cx="2686050" cy="29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AAF8-BD58-4E67-BB0E-D007F75E99D8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EF7B-DA52-4277-B5AC-5E3A41D63E83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B9604-5734-4270-A187-579CCC81EF97}" type="datetime1">
              <a:rPr lang="ko-KR" altLang="en-US" smtClean="0"/>
              <a:t>2017-11-06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73" r:id="rId3"/>
    <p:sldLayoutId id="2147483674" r:id="rId4"/>
    <p:sldLayoutId id="2147483662" r:id="rId5"/>
    <p:sldLayoutId id="2147483672" r:id="rId6"/>
    <p:sldLayoutId id="2147483675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image.online-convert.com/convert-to-sv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sindoh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도형의 크기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71600"/>
            <a:ext cx="5244249" cy="4805363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/>
              <a:t>도형 하단의 각 변에 생기는 </a:t>
            </a:r>
            <a:r>
              <a:rPr lang="ko-KR" altLang="en-US" dirty="0" err="1"/>
              <a:t>검은점을</a:t>
            </a:r>
            <a:r>
              <a:rPr lang="ko-KR" altLang="en-US" dirty="0"/>
              <a:t> 클릭한 상태에서 </a:t>
            </a:r>
            <a:r>
              <a:rPr lang="ko-KR" altLang="en-US" dirty="0" smtClean="0"/>
              <a:t>마우스를 드래그</a:t>
            </a:r>
            <a:endParaRPr lang="en-US" altLang="ko-KR" dirty="0" smtClean="0"/>
          </a:p>
          <a:p>
            <a:pPr lvl="1"/>
            <a:r>
              <a:rPr lang="ko-KR" altLang="en-US" dirty="0"/>
              <a:t>드래그한 방향으로 그 변의 길이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r>
              <a:rPr lang="ko-KR" altLang="en-US" dirty="0"/>
              <a:t>도형을 선택한 후 하단의 각 모서리에 생기는 </a:t>
            </a:r>
            <a:r>
              <a:rPr lang="ko-KR" altLang="en-US" dirty="0" err="1"/>
              <a:t>하얀점을</a:t>
            </a:r>
            <a:r>
              <a:rPr lang="ko-KR" altLang="en-US" dirty="0"/>
              <a:t> 클릭한 상태에서 마우스를 </a:t>
            </a:r>
            <a:r>
              <a:rPr lang="ko-KR" altLang="en-US" dirty="0" smtClean="0"/>
              <a:t>드래그</a:t>
            </a:r>
            <a:endParaRPr lang="en-US" altLang="ko-KR" dirty="0" smtClean="0"/>
          </a:p>
          <a:p>
            <a:pPr lvl="1"/>
            <a:r>
              <a:rPr lang="ko-KR" altLang="en-US" dirty="0"/>
              <a:t>도형의 가로</a:t>
            </a:r>
            <a:r>
              <a:rPr lang="en-US" altLang="ko-KR" dirty="0"/>
              <a:t>, </a:t>
            </a:r>
            <a:r>
              <a:rPr lang="ko-KR" altLang="en-US" dirty="0"/>
              <a:t>세로의 길이가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r>
              <a:rPr lang="ko-KR" altLang="en-US" dirty="0"/>
              <a:t> </a:t>
            </a:r>
            <a:r>
              <a:rPr lang="en-US" altLang="ko-KR" dirty="0"/>
              <a:t>X,Y,Z </a:t>
            </a:r>
            <a:r>
              <a:rPr lang="ko-KR" altLang="en-US" dirty="0"/>
              <a:t>축의 길이를 같은 비율로 확대</a:t>
            </a:r>
            <a:r>
              <a:rPr lang="en-US" altLang="ko-KR" dirty="0"/>
              <a:t>, </a:t>
            </a:r>
            <a:r>
              <a:rPr lang="ko-KR" altLang="en-US" dirty="0" smtClean="0"/>
              <a:t>축소</a:t>
            </a:r>
            <a:endParaRPr lang="en-US" altLang="ko-KR" dirty="0" smtClean="0"/>
          </a:p>
          <a:p>
            <a:pPr lvl="1"/>
            <a:r>
              <a:rPr lang="en-US" altLang="ko-KR" dirty="0"/>
              <a:t>Shift </a:t>
            </a:r>
            <a:r>
              <a:rPr lang="ko-KR" altLang="en-US" dirty="0"/>
              <a:t>키를 누른 상태에서 </a:t>
            </a:r>
            <a:r>
              <a:rPr lang="ko-KR" altLang="en-US" dirty="0" smtClean="0"/>
              <a:t>모서리의 </a:t>
            </a:r>
            <a:r>
              <a:rPr lang="ko-KR" altLang="en-US" dirty="0" err="1"/>
              <a:t>하얀점</a:t>
            </a:r>
            <a:r>
              <a:rPr lang="ko-KR" altLang="en-US" dirty="0"/>
              <a:t> 또는 </a:t>
            </a:r>
            <a:r>
              <a:rPr lang="ko-KR" altLang="en-US" dirty="0" err="1"/>
              <a:t>검은점을</a:t>
            </a:r>
            <a:r>
              <a:rPr lang="ko-KR" altLang="en-US" dirty="0"/>
              <a:t> </a:t>
            </a:r>
            <a:r>
              <a:rPr lang="ko-KR" altLang="en-US" dirty="0" smtClean="0"/>
              <a:t>드래그</a:t>
            </a:r>
            <a:endParaRPr lang="en-US" altLang="ko-KR" dirty="0" smtClean="0"/>
          </a:p>
          <a:p>
            <a:r>
              <a:rPr lang="ko-KR" altLang="en-US" dirty="0"/>
              <a:t>도형의 중앙위치가 고정된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1"/>
            <a:r>
              <a:rPr lang="en-US" altLang="ko-KR" dirty="0"/>
              <a:t>Alt </a:t>
            </a:r>
            <a:r>
              <a:rPr lang="ko-KR" altLang="en-US" dirty="0"/>
              <a:t>키를 </a:t>
            </a:r>
            <a:r>
              <a:rPr lang="ko-KR" altLang="en-US" dirty="0" smtClean="0"/>
              <a:t>누른 상태에서</a:t>
            </a:r>
            <a:r>
              <a:rPr lang="ko-KR" altLang="en-US" dirty="0"/>
              <a:t> </a:t>
            </a:r>
            <a:r>
              <a:rPr lang="ko-KR" altLang="en-US" dirty="0" smtClean="0"/>
              <a:t>모서리의 </a:t>
            </a:r>
            <a:r>
              <a:rPr lang="ko-KR" altLang="en-US" dirty="0" err="1"/>
              <a:t>하얀점</a:t>
            </a:r>
            <a:r>
              <a:rPr lang="ko-KR" altLang="en-US" dirty="0"/>
              <a:t> 또는 검은 점을 </a:t>
            </a:r>
            <a:r>
              <a:rPr lang="ko-KR" altLang="en-US" dirty="0" smtClean="0"/>
              <a:t>드래그</a:t>
            </a:r>
            <a:endParaRPr lang="en-US" altLang="ko-KR" dirty="0" smtClean="0"/>
          </a:p>
          <a:p>
            <a:r>
              <a:rPr lang="ko-KR" altLang="en-US" dirty="0"/>
              <a:t> </a:t>
            </a:r>
            <a:r>
              <a:rPr lang="en-US" altLang="ko-KR" dirty="0"/>
              <a:t>Shift </a:t>
            </a:r>
            <a:r>
              <a:rPr lang="ko-KR" altLang="en-US" dirty="0"/>
              <a:t>키와 </a:t>
            </a:r>
            <a:r>
              <a:rPr lang="en-US" altLang="ko-KR" dirty="0"/>
              <a:t>Alt </a:t>
            </a:r>
            <a:r>
              <a:rPr lang="ko-KR" altLang="en-US" dirty="0"/>
              <a:t>키를 동시에 누른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1"/>
            <a:r>
              <a:rPr lang="ko-KR" altLang="en-US" dirty="0"/>
              <a:t>도형의 중앙 위치가 고정된 상태에서 </a:t>
            </a:r>
            <a:r>
              <a:rPr lang="en-US" altLang="ko-KR" dirty="0" smtClean="0"/>
              <a:t>X,Y,Z </a:t>
            </a:r>
            <a:r>
              <a:rPr lang="ko-KR" altLang="en-US" dirty="0"/>
              <a:t>축의 길이가 같은 비율로 </a:t>
            </a:r>
            <a:r>
              <a:rPr lang="ko-KR" altLang="en-US" dirty="0" smtClean="0"/>
              <a:t>변경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084" y="1371600"/>
            <a:ext cx="1710179" cy="17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도형의 회전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23" y="1299671"/>
            <a:ext cx="5098085" cy="21275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87" y="3715197"/>
            <a:ext cx="1376326" cy="12998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620" y="3667447"/>
            <a:ext cx="1362027" cy="13476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154" y="3715197"/>
            <a:ext cx="1352318" cy="13238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83787" y="5154027"/>
            <a:ext cx="7155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푸른색 </a:t>
            </a:r>
            <a:r>
              <a:rPr lang="ko-KR" altLang="en-US" sz="1400" dirty="0">
                <a:latin typeface="+mj-ea"/>
                <a:ea typeface="+mj-ea"/>
              </a:rPr>
              <a:t>원 내부에서 마우스를 </a:t>
            </a:r>
            <a:r>
              <a:rPr lang="ko-KR" altLang="en-US" sz="1400" dirty="0" smtClean="0">
                <a:latin typeface="+mj-ea"/>
                <a:ea typeface="+mj-ea"/>
              </a:rPr>
              <a:t>드래그하면 </a:t>
            </a:r>
            <a:r>
              <a:rPr lang="en-US" altLang="ko-KR" sz="1400" dirty="0" smtClean="0">
                <a:latin typeface="+mj-ea"/>
                <a:ea typeface="+mj-ea"/>
              </a:rPr>
              <a:t>22.5</a:t>
            </a:r>
            <a:r>
              <a:rPr lang="ko-KR" altLang="en-US" sz="1400" dirty="0">
                <a:latin typeface="+mj-ea"/>
                <a:ea typeface="+mj-ea"/>
              </a:rPr>
              <a:t>도 각도로 </a:t>
            </a:r>
            <a:r>
              <a:rPr lang="ko-KR" altLang="en-US" sz="1400" dirty="0" smtClean="0">
                <a:latin typeface="+mj-ea"/>
                <a:ea typeface="+mj-ea"/>
              </a:rPr>
              <a:t>회전</a:t>
            </a:r>
            <a:endParaRPr lang="ko-KR" altLang="en-US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j-ea"/>
                <a:ea typeface="+mj-ea"/>
              </a:rPr>
              <a:t>푸른색 </a:t>
            </a:r>
            <a:r>
              <a:rPr lang="ko-KR" altLang="en-US" sz="1400" dirty="0">
                <a:latin typeface="+mj-ea"/>
                <a:ea typeface="+mj-ea"/>
              </a:rPr>
              <a:t>원 외부에서 마우스를 </a:t>
            </a:r>
            <a:r>
              <a:rPr lang="ko-KR" altLang="en-US" sz="1400" dirty="0" smtClean="0">
                <a:latin typeface="+mj-ea"/>
                <a:ea typeface="+mj-ea"/>
              </a:rPr>
              <a:t>드래그하면 </a:t>
            </a:r>
            <a:r>
              <a:rPr lang="en-US" altLang="ko-KR" sz="1400" dirty="0" smtClean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도 각도로 </a:t>
            </a:r>
            <a:r>
              <a:rPr lang="ko-KR" altLang="en-US" sz="1400" dirty="0" smtClean="0">
                <a:latin typeface="+mj-ea"/>
                <a:ea typeface="+mj-ea"/>
              </a:rPr>
              <a:t>회전</a:t>
            </a:r>
            <a:endParaRPr lang="ko-KR" altLang="en-US" sz="1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+mj-ea"/>
                <a:ea typeface="+mj-ea"/>
              </a:rPr>
              <a:t>Shfit</a:t>
            </a:r>
            <a:r>
              <a:rPr lang="ko-KR" altLang="en-US" sz="1400" dirty="0">
                <a:latin typeface="+mj-ea"/>
                <a:ea typeface="+mj-ea"/>
              </a:rPr>
              <a:t>키를 누른 상태에서 마우스를 </a:t>
            </a:r>
            <a:r>
              <a:rPr lang="ko-KR" altLang="en-US" sz="1400" dirty="0" smtClean="0">
                <a:latin typeface="+mj-ea"/>
                <a:ea typeface="+mj-ea"/>
              </a:rPr>
              <a:t>드래그하면</a:t>
            </a:r>
            <a:r>
              <a:rPr lang="ko-KR" altLang="en-US" sz="1400" dirty="0">
                <a:latin typeface="+mj-ea"/>
                <a:ea typeface="+mj-ea"/>
              </a:rPr>
              <a:t> </a:t>
            </a:r>
            <a:r>
              <a:rPr lang="en-US" altLang="ko-KR" sz="1400" dirty="0">
                <a:latin typeface="+mj-ea"/>
                <a:ea typeface="+mj-ea"/>
              </a:rPr>
              <a:t>45</a:t>
            </a:r>
            <a:r>
              <a:rPr lang="ko-KR" altLang="en-US" sz="1400" dirty="0">
                <a:latin typeface="+mj-ea"/>
                <a:ea typeface="+mj-ea"/>
              </a:rPr>
              <a:t>도 각도로 </a:t>
            </a:r>
            <a:r>
              <a:rPr lang="ko-KR" altLang="en-US" sz="1400" dirty="0" smtClean="0">
                <a:latin typeface="+mj-ea"/>
                <a:ea typeface="+mj-ea"/>
              </a:rPr>
              <a:t>회전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021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Shape </a:t>
            </a:r>
            <a:r>
              <a:rPr lang="ko-KR" altLang="en-US" b="0" dirty="0"/>
              <a:t>작업메뉴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2385"/>
            <a:ext cx="3277349" cy="2302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3864155"/>
            <a:ext cx="3277349" cy="2464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26" y="1402385"/>
            <a:ext cx="3084821" cy="22175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925" y="3864155"/>
            <a:ext cx="3788979" cy="24648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76691" y="3619893"/>
            <a:ext cx="694755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도형에 따라 제공되는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[Shape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작업메뉴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의 하위 항목들이 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달라지기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때문에 도형마다 일일이 체크하며 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그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기능을 익혀야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함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680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 정렬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663389"/>
            <a:ext cx="3903910" cy="22298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086275"/>
            <a:ext cx="3888991" cy="2191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59" y="4086274"/>
            <a:ext cx="3888992" cy="21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4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플립</a:t>
            </a:r>
            <a:r>
              <a:rPr lang="en-US" altLang="ko-KR" dirty="0" smtClean="0"/>
              <a:t>(Flip)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70" y="1342976"/>
            <a:ext cx="3936790" cy="21920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70" y="3629025"/>
            <a:ext cx="3930752" cy="22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7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복사 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49" y="1540938"/>
            <a:ext cx="5781675" cy="3267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14" y="4265284"/>
            <a:ext cx="40576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7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 더하기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8775"/>
            <a:ext cx="3746629" cy="22308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543670"/>
            <a:ext cx="3757756" cy="21312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257" y="3562350"/>
            <a:ext cx="3710209" cy="2135994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2432115" y="3346515"/>
            <a:ext cx="263951" cy="386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987538" y="4628561"/>
            <a:ext cx="556182" cy="235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146717"/>
            <a:ext cx="2902862" cy="17284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01014"/>
            <a:ext cx="2902863" cy="1646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773253"/>
            <a:ext cx="2902863" cy="16484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476" y="3998750"/>
            <a:ext cx="4257932" cy="2422983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1904214" y="2790334"/>
            <a:ext cx="358219" cy="386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900971" y="4584476"/>
            <a:ext cx="358219" cy="386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327662" y="5503104"/>
            <a:ext cx="829384" cy="551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05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0"/>
              <a:t>쉘 </a:t>
            </a:r>
            <a:r>
              <a:rPr lang="en-US" altLang="ko-KR" b="0"/>
              <a:t>(shell</a:t>
            </a:r>
            <a:r>
              <a:rPr lang="en-US" altLang="ko-KR" b="0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일정 두께만 남기고 작업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64" y="2130457"/>
            <a:ext cx="3649720" cy="21870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39" y="2130457"/>
            <a:ext cx="3847533" cy="2134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9089" y="3451115"/>
            <a:ext cx="2366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mtClean="0"/>
              <a:t>Ctrl+d </a:t>
            </a:r>
          </a:p>
          <a:p>
            <a:pPr marL="342900" indent="-342900">
              <a:buAutoNum type="arabicPeriod"/>
            </a:pPr>
            <a:r>
              <a:rPr lang="en-US" altLang="ko-KR" smtClean="0"/>
              <a:t>Shift+Alt</a:t>
            </a:r>
            <a:r>
              <a:rPr lang="ko-KR" altLang="en-US" smtClean="0"/>
              <a:t>를 누르고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크기변경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22573" y="3774281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3. </a:t>
            </a:r>
            <a:r>
              <a:rPr lang="ko-KR" altLang="en-US" smtClean="0"/>
              <a:t>바깥쪽 도형 투명 선택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64" y="4524495"/>
            <a:ext cx="1662083" cy="1508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964" y="617696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4. </a:t>
            </a:r>
            <a:r>
              <a:rPr lang="ko-KR" altLang="en-US" smtClean="0"/>
              <a:t>정렬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027422" y="615699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5. </a:t>
            </a:r>
            <a:r>
              <a:rPr lang="ko-KR" altLang="en-US" smtClean="0"/>
              <a:t>그룹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727" y="4539138"/>
            <a:ext cx="1484085" cy="15415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761" y="4524495"/>
            <a:ext cx="1591320" cy="15628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20901" y="6176963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6. </a:t>
            </a:r>
            <a:r>
              <a:rPr lang="ko-KR" altLang="en-US" smtClean="0"/>
              <a:t>위의면 잘라보기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030" y="4476264"/>
            <a:ext cx="1482320" cy="160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패턴화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Ctrl+D</a:t>
            </a:r>
          </a:p>
          <a:p>
            <a:pPr lvl="1"/>
            <a:r>
              <a:rPr lang="ko-KR" altLang="en-US" smtClean="0"/>
              <a:t>패턴과 </a:t>
            </a:r>
            <a:r>
              <a:rPr lang="ko-KR" altLang="en-US"/>
              <a:t>반복</a:t>
            </a:r>
            <a:r>
              <a:rPr lang="en-US" altLang="ko-KR"/>
              <a:t>, </a:t>
            </a:r>
            <a:r>
              <a:rPr lang="ko-KR" altLang="en-US"/>
              <a:t>정렬등 자유롭게 </a:t>
            </a:r>
            <a:r>
              <a:rPr lang="ko-KR" altLang="en-US" smtClean="0"/>
              <a:t>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12" y="2864594"/>
            <a:ext cx="2301290" cy="1819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688" y="2976561"/>
            <a:ext cx="2161398" cy="17074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57908" y="4790330"/>
            <a:ext cx="1514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1.Ctrl+D </a:t>
            </a:r>
            <a:r>
              <a:rPr lang="ko-KR" altLang="en-US" smtClean="0"/>
              <a:t>복사 </a:t>
            </a: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3322560" y="4790330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2.Shift</a:t>
            </a:r>
            <a:r>
              <a:rPr lang="ko-KR" altLang="en-US" smtClean="0"/>
              <a:t>키를 누르고 이동 </a:t>
            </a:r>
            <a:endParaRPr lang="en-US" altLang="ko-KR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772" y="3042133"/>
            <a:ext cx="3203228" cy="136000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941578" y="4683967"/>
            <a:ext cx="2899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3.Ctrl+D</a:t>
            </a:r>
            <a:r>
              <a:rPr lang="ko-KR" altLang="en-US" smtClean="0"/>
              <a:t>를</a:t>
            </a:r>
            <a:r>
              <a:rPr lang="en-US" altLang="ko-KR" smtClean="0"/>
              <a:t> </a:t>
            </a:r>
            <a:r>
              <a:rPr lang="ko-KR" altLang="en-US" smtClean="0"/>
              <a:t>누르면 패턴으로</a:t>
            </a:r>
            <a:endParaRPr lang="en-US" altLang="ko-KR" smtClean="0"/>
          </a:p>
          <a:p>
            <a:r>
              <a:rPr lang="ko-KR" altLang="en-US" smtClean="0"/>
              <a:t>복사됨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11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TinkerCAD</a:t>
            </a:r>
            <a:r>
              <a:rPr lang="en-US" altLang="ko-KR" dirty="0"/>
              <a:t> </a:t>
            </a:r>
            <a:r>
              <a:rPr lang="ko-KR" altLang="en-US" dirty="0" smtClean="0"/>
              <a:t>소개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오토데스크에서 만든 교육용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r>
              <a:rPr lang="ko-KR" altLang="en-US" dirty="0" smtClean="0"/>
              <a:t>클라우드 기반의 무료 프로그램</a:t>
            </a:r>
            <a:endParaRPr lang="en-US" altLang="ko-KR" dirty="0" smtClean="0"/>
          </a:p>
          <a:p>
            <a:r>
              <a:rPr lang="en-US" altLang="ko-KR" dirty="0"/>
              <a:t>https://www.tinkercad.com/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실습문제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7" y="1374790"/>
            <a:ext cx="63722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7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해결문제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90" y="1440582"/>
            <a:ext cx="44386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9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문제해결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2" y="1305512"/>
            <a:ext cx="5702431" cy="51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3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로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628650" y="1371600"/>
            <a:ext cx="7886700" cy="205975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2D </a:t>
            </a:r>
            <a:r>
              <a:rPr lang="ko-KR" altLang="en-US" dirty="0" smtClean="0"/>
              <a:t>이미지를 만들기</a:t>
            </a:r>
            <a:endParaRPr lang="en-US" altLang="ko-KR" dirty="0" smtClean="0"/>
          </a:p>
          <a:p>
            <a:r>
              <a:rPr lang="en-US" altLang="ko-KR" dirty="0" smtClean="0"/>
              <a:t>JPG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SVG</a:t>
            </a:r>
            <a:r>
              <a:rPr lang="ko-KR" altLang="en-US" dirty="0" smtClean="0"/>
              <a:t>파일로 변환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image.online-convert.com/convert-to-svg</a:t>
            </a:r>
            <a:endParaRPr lang="en-US" altLang="ko-KR" dirty="0" smtClean="0"/>
          </a:p>
          <a:p>
            <a:r>
              <a:rPr lang="en-US" altLang="ko-KR" dirty="0" err="1" smtClean="0"/>
              <a:t>Tinkercad</a:t>
            </a:r>
            <a:r>
              <a:rPr lang="ko-KR" altLang="en-US" dirty="0" smtClean="0"/>
              <a:t>에서 가져오기 버튼을 눌러 이미지 가져오기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2" y="3431357"/>
            <a:ext cx="2955155" cy="2908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560" y="3567161"/>
            <a:ext cx="33337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8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28650" y="1371600"/>
            <a:ext cx="7886700" cy="4805363"/>
          </a:xfrm>
        </p:spPr>
        <p:txBody>
          <a:bodyPr/>
          <a:lstStyle/>
          <a:p>
            <a:r>
              <a:rPr lang="ko-KR" altLang="en-US" dirty="0" smtClean="0"/>
              <a:t>자신만의 가방 고리를 만들어 보세요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4X4</a:t>
            </a:r>
            <a:r>
              <a:rPr lang="ko-KR" altLang="en-US" dirty="0" smtClean="0"/>
              <a:t>크기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59" y="2343307"/>
            <a:ext cx="4581623" cy="30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4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프린터 알아보기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6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프린트의 종류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4294967295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err="1"/>
              <a:t>고체형</a:t>
            </a:r>
            <a:r>
              <a:rPr lang="ko-KR" altLang="en-US" dirty="0"/>
              <a:t> 재료를 사용하는 </a:t>
            </a:r>
            <a:r>
              <a:rPr lang="en-US" altLang="ko-KR" dirty="0"/>
              <a:t>FDM(Fused Deposition Modeling)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en-US" dirty="0"/>
              <a:t>필라멘트라고 불리는 얇은 플라스틱 실을 녹여 아래부터 위로 </a:t>
            </a:r>
            <a:r>
              <a:rPr lang="ko-KR" altLang="en-US" dirty="0" err="1"/>
              <a:t>층층히</a:t>
            </a:r>
            <a:r>
              <a:rPr lang="ko-KR" altLang="en-US" dirty="0"/>
              <a:t> 쌓아나가는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https://youtu.be/44UaiDbTko4</a:t>
            </a:r>
            <a:endParaRPr lang="en-US" altLang="ko-KR" dirty="0" smtClean="0"/>
          </a:p>
          <a:p>
            <a:r>
              <a:rPr lang="ko-KR" altLang="en-US" dirty="0" err="1"/>
              <a:t>액체형</a:t>
            </a:r>
            <a:r>
              <a:rPr lang="ko-KR" altLang="en-US" dirty="0"/>
              <a:t> 재료를 사용하는 </a:t>
            </a:r>
            <a:r>
              <a:rPr lang="en-US" altLang="ko-KR" dirty="0"/>
              <a:t>SLA(</a:t>
            </a:r>
            <a:r>
              <a:rPr lang="en-US" altLang="ko-KR" dirty="0" err="1"/>
              <a:t>SeteroLithography</a:t>
            </a:r>
            <a:r>
              <a:rPr lang="en-US" altLang="ko-KR" dirty="0"/>
              <a:t> </a:t>
            </a:r>
            <a:r>
              <a:rPr lang="en-US" altLang="ko-KR" dirty="0" err="1"/>
              <a:t>Appartus</a:t>
            </a:r>
            <a:r>
              <a:rPr lang="en-US" altLang="ko-KR" dirty="0"/>
              <a:t>)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빛을 받으면 고체로 변하는 광경화성 수지</a:t>
            </a:r>
            <a:r>
              <a:rPr lang="en-US" altLang="ko-KR" dirty="0"/>
              <a:t>(</a:t>
            </a:r>
            <a:r>
              <a:rPr lang="ko-KR" altLang="en-US" dirty="0"/>
              <a:t>액체 플라스틱</a:t>
            </a:r>
            <a:r>
              <a:rPr lang="en-US" altLang="ko-KR" dirty="0"/>
              <a:t>)</a:t>
            </a:r>
            <a:r>
              <a:rPr lang="ko-KR" altLang="en-US" dirty="0"/>
              <a:t>가 들어있는 수조에 레이저 빔을 쏘아서 필요한 부분만 고체화시키는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en-US" altLang="ko-KR" dirty="0"/>
              <a:t>https://youtu.be/BUfh5wxj3qA </a:t>
            </a:r>
            <a:endParaRPr lang="en-US" altLang="ko-KR" dirty="0" smtClean="0"/>
          </a:p>
          <a:p>
            <a:r>
              <a:rPr lang="ko-KR" altLang="en-US" dirty="0" err="1"/>
              <a:t>파우더형</a:t>
            </a:r>
            <a:r>
              <a:rPr lang="ko-KR" altLang="en-US" dirty="0"/>
              <a:t> 재료를 사용하는 </a:t>
            </a:r>
            <a:r>
              <a:rPr lang="en-US" altLang="ko-KR" dirty="0"/>
              <a:t>SLS(Selective Laser Sintering)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파우더가 담겨있는 수조에 레이저를 쏴서 얇은 막</a:t>
            </a:r>
            <a:r>
              <a:rPr lang="en-US" altLang="ko-KR" dirty="0"/>
              <a:t>(Layer)</a:t>
            </a:r>
            <a:r>
              <a:rPr lang="ko-KR" altLang="en-US" dirty="0"/>
              <a:t>을 형성하는 </a:t>
            </a:r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막이 </a:t>
            </a:r>
            <a:r>
              <a:rPr lang="ko-KR" altLang="en-US" dirty="0"/>
              <a:t>형성된 뒤에 다시 파우더를 뿌리고</a:t>
            </a:r>
            <a:r>
              <a:rPr lang="en-US" altLang="ko-KR" dirty="0"/>
              <a:t>, </a:t>
            </a:r>
            <a:r>
              <a:rPr lang="ko-KR" altLang="en-US" dirty="0"/>
              <a:t>다시 레이저를 쏘는 과정을 반복해서 물체를 </a:t>
            </a:r>
            <a:r>
              <a:rPr lang="ko-KR" altLang="en-US" dirty="0" smtClean="0"/>
              <a:t>조형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https://youtu.be/wD9-QEo-qDk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2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3D</a:t>
            </a:r>
            <a:r>
              <a:rPr lang="ko-KR" altLang="en-US" dirty="0" smtClean="0"/>
              <a:t>프린터 용어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03370"/>
            <a:ext cx="3208059" cy="17226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37" y="1303370"/>
            <a:ext cx="3120209" cy="199795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28649" y="3153154"/>
            <a:ext cx="3208059" cy="3039188"/>
            <a:chOff x="628649" y="3153154"/>
            <a:chExt cx="3208059" cy="30391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49" y="4193446"/>
              <a:ext cx="3208059" cy="199889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49" y="3153154"/>
              <a:ext cx="3208059" cy="203974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855" y="3836709"/>
            <a:ext cx="4514582" cy="235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3D </a:t>
            </a:r>
            <a:r>
              <a:rPr lang="ko-KR" altLang="en-US" dirty="0"/>
              <a:t>프린트의 전체적인 </a:t>
            </a:r>
            <a:r>
              <a:rPr lang="ko-KR" altLang="en-US" dirty="0" smtClean="0"/>
              <a:t>구성</a:t>
            </a:r>
            <a:r>
              <a:rPr lang="en-US" altLang="ko-KR" b="0" dirty="0" smtClean="0"/>
              <a:t>(FDM</a:t>
            </a:r>
            <a:r>
              <a:rPr lang="ko-KR" altLang="en-US" b="0" dirty="0" smtClean="0"/>
              <a:t>방식</a:t>
            </a:r>
            <a:r>
              <a:rPr lang="en-US" altLang="ko-KR" b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5" y="1349427"/>
            <a:ext cx="6462467" cy="463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en-US" altLang="ko-KR" b="0" dirty="0"/>
              <a:t>FDM</a:t>
            </a:r>
            <a:r>
              <a:rPr lang="ko-KR" altLang="en-US" b="0" dirty="0"/>
              <a:t>방식 </a:t>
            </a:r>
            <a:r>
              <a:rPr lang="en-US" altLang="ko-KR" b="0" dirty="0"/>
              <a:t>3D </a:t>
            </a:r>
            <a:r>
              <a:rPr lang="ko-KR" altLang="en-US" b="0" dirty="0"/>
              <a:t>프린터 </a:t>
            </a:r>
            <a:r>
              <a:rPr lang="ko-KR" altLang="en-US" b="0" dirty="0" smtClean="0"/>
              <a:t>사용방법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4" y="1527143"/>
            <a:ext cx="2499755" cy="1223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08" y="1527143"/>
            <a:ext cx="924099" cy="1227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608" y="3023189"/>
            <a:ext cx="2583217" cy="13125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440" y="4597961"/>
            <a:ext cx="3546892" cy="167615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229809" y="2064470"/>
            <a:ext cx="455799" cy="263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4977216" y="2748486"/>
            <a:ext cx="273514" cy="388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48693" y="2653857"/>
            <a:ext cx="12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OOO.gcode</a:t>
            </a:r>
            <a:endParaRPr lang="ko-KR" altLang="en-US" dirty="0"/>
          </a:p>
        </p:txBody>
      </p:sp>
      <p:sp>
        <p:nvSpPr>
          <p:cNvPr id="13" name="아래쪽 화살표 12"/>
          <p:cNvSpPr/>
          <p:nvPr/>
        </p:nvSpPr>
        <p:spPr>
          <a:xfrm>
            <a:off x="5618376" y="4302042"/>
            <a:ext cx="254524" cy="403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1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계정만들기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https://www.tinkercad.com/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06" y="2064469"/>
            <a:ext cx="4764519" cy="229071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03597" y="2573518"/>
            <a:ext cx="471340" cy="3110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520" y="3374799"/>
            <a:ext cx="3311410" cy="245729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5363852" y="3026004"/>
            <a:ext cx="235670" cy="34879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9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STL 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28650" y="1371600"/>
            <a:ext cx="7886700" cy="4805363"/>
          </a:xfrm>
        </p:spPr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gcode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6" y="2228979"/>
            <a:ext cx="1881749" cy="169203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923311" y="2228979"/>
            <a:ext cx="2154134" cy="1692036"/>
            <a:chOff x="2865748" y="2913177"/>
            <a:chExt cx="2154134" cy="169203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2545" y="2913177"/>
              <a:ext cx="2017337" cy="169203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865748" y="4402318"/>
              <a:ext cx="499621" cy="20289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698" y="2289351"/>
            <a:ext cx="2787290" cy="153021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2479249" y="2799761"/>
            <a:ext cx="693872" cy="367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077445" y="2912882"/>
            <a:ext cx="522077" cy="263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20698" y="2535810"/>
            <a:ext cx="301372" cy="263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2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슬라이서</a:t>
            </a:r>
            <a:r>
              <a:rPr lang="ko-KR" altLang="en-US" dirty="0" smtClean="0"/>
              <a:t>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28650" y="1371600"/>
            <a:ext cx="7886700" cy="4805363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www.sindoh.com</a:t>
            </a:r>
            <a:r>
              <a:rPr lang="ko-KR" altLang="en-US" dirty="0" smtClean="0"/>
              <a:t>에 다운로드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6" y="2103107"/>
            <a:ext cx="6105272" cy="437310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18096" y="2315123"/>
            <a:ext cx="377072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14855" y="2243579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모델불러오기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080" y="1999777"/>
            <a:ext cx="4040809" cy="288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모델 확대 축소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/>
          <a:p>
            <a:fld id="{9D5A03E6-067A-412B-917E-5C256D98545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20" y="1823638"/>
            <a:ext cx="4510922" cy="33531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66" y="2771480"/>
            <a:ext cx="4438030" cy="30478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767687" y="2856321"/>
            <a:ext cx="771385" cy="22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5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대쉬보드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13402" y="1371600"/>
            <a:ext cx="3801948" cy="48053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내 </a:t>
            </a:r>
            <a:r>
              <a:rPr lang="ko-KR" altLang="en-US" dirty="0"/>
              <a:t>정보 </a:t>
            </a:r>
            <a:r>
              <a:rPr lang="ko-KR" altLang="en-US" dirty="0" smtClean="0"/>
              <a:t>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상태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이전에 </a:t>
            </a:r>
            <a:r>
              <a:rPr lang="ko-KR" altLang="en-US" dirty="0" err="1"/>
              <a:t>모델링했던</a:t>
            </a:r>
            <a:r>
              <a:rPr lang="ko-KR" altLang="en-US" dirty="0"/>
              <a:t> 작업들을 </a:t>
            </a:r>
            <a:r>
              <a:rPr lang="ko-KR" altLang="en-US" dirty="0" smtClean="0"/>
              <a:t>보여줌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디자인 수정가능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 디자인 작성 버튼을 눌러 새로운 디자인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58478"/>
            <a:ext cx="3901519" cy="37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10" y="1468393"/>
            <a:ext cx="7683170" cy="41217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650" y="1979629"/>
            <a:ext cx="6280264" cy="3676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6182" y="1709277"/>
            <a:ext cx="128272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기능메뉴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908914" y="2347274"/>
            <a:ext cx="1481266" cy="2703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88193" y="1979629"/>
            <a:ext cx="1401987" cy="25149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39446" y="1561056"/>
            <a:ext cx="174438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1B8C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2.</a:t>
            </a:r>
            <a:r>
              <a:rPr lang="ko-KR" altLang="en-US" dirty="0" smtClean="0"/>
              <a:t>프로그램메뉴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28651" y="2437841"/>
            <a:ext cx="719382" cy="1521417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21031" y="3198549"/>
            <a:ext cx="174438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화면표시메뉴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903896" y="2714919"/>
            <a:ext cx="1481266" cy="2967838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47784" y="2714919"/>
            <a:ext cx="128272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도형메뉴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6087849" y="5110899"/>
            <a:ext cx="811029" cy="571858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26191" y="4644274"/>
            <a:ext cx="12175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5.Grid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209767" y="419883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6.</a:t>
            </a:r>
            <a:r>
              <a:rPr lang="ko-KR" altLang="en-US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모델링영역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9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사용법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64" y="1654158"/>
            <a:ext cx="3285597" cy="7685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15439" y="1715257"/>
            <a:ext cx="31956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latin typeface="+mj-ea"/>
                <a:ea typeface="+mj-ea"/>
              </a:rPr>
              <a:t>화면 시점 평행 이동</a:t>
            </a:r>
            <a:endParaRPr lang="ko-KR" altLang="en-US" sz="1400" b="1" dirty="0">
              <a:solidFill>
                <a:srgbClr val="6D6D6D"/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마우스 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누른 상태에서 좌우로 드래그 하면 작업평면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(Grid)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이 평행 </a:t>
            </a: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이동</a:t>
            </a:r>
            <a:r>
              <a:rPr lang="en-US" altLang="ko-KR" sz="1400" b="1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ko-KR" altLang="en-US" sz="14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10" y="2848466"/>
            <a:ext cx="3363651" cy="8077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72257" y="2848466"/>
            <a:ext cx="40668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latin typeface="+mj-ea"/>
                <a:ea typeface="+mj-ea"/>
              </a:rPr>
              <a:t>화면 회전 및 도면 회전</a:t>
            </a:r>
            <a:endParaRPr lang="ko-KR" altLang="en-US" sz="1400" b="1" dirty="0">
              <a:solidFill>
                <a:srgbClr val="6D6D6D"/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화면의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시점을 자유롭게 변경하기 위해서는 마우스 오른쪽 버튼을 누른 상태에서 좌우로 드래그 </a:t>
            </a: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하면 화면이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회전하면서 시점이 </a:t>
            </a: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변경</a:t>
            </a:r>
            <a:endParaRPr lang="ko-KR" altLang="en-US" sz="14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64" y="4208992"/>
            <a:ext cx="2749817" cy="85320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515439" y="4266262"/>
            <a:ext cx="4023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0000"/>
                </a:solidFill>
                <a:latin typeface="+mj-ea"/>
                <a:ea typeface="+mj-ea"/>
              </a:rPr>
              <a:t>화면 확대 및 축소</a:t>
            </a:r>
            <a:endParaRPr lang="ko-KR" altLang="en-US" sz="1400" b="1" dirty="0">
              <a:solidFill>
                <a:srgbClr val="6D6D6D"/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개의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차원 도형 중 원하는 도형을 확대 축소 하기 위해서는 마우스 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위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아래로 </a:t>
            </a: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회전시킴</a:t>
            </a:r>
            <a:endParaRPr lang="ko-KR" altLang="en-US" sz="14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745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차원 도형 선택 </a:t>
            </a:r>
            <a:r>
              <a:rPr lang="en-US" altLang="ko-KR" dirty="0"/>
              <a:t>+ F :</a:t>
            </a:r>
            <a:endParaRPr lang="en-US" altLang="ko-KR" dirty="0" smtClean="0"/>
          </a:p>
          <a:p>
            <a:pPr lvl="1"/>
            <a:r>
              <a:rPr lang="ko-KR" altLang="en-US" dirty="0"/>
              <a:t>여러 개의 </a:t>
            </a:r>
            <a:r>
              <a:rPr lang="en-US" altLang="ko-KR" dirty="0"/>
              <a:t>3</a:t>
            </a:r>
            <a:r>
              <a:rPr lang="ko-KR" altLang="en-US" dirty="0"/>
              <a:t>차원 도형 중 원하는 도형을 화면 중앙에 나타내기 위해서는 도형을 선택한 후 </a:t>
            </a:r>
            <a:r>
              <a:rPr lang="en-US" altLang="ko-KR" dirty="0"/>
              <a:t>F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/>
          </a:p>
          <a:p>
            <a:r>
              <a:rPr lang="ko-KR" altLang="en-US" dirty="0" err="1" smtClean="0"/>
              <a:t>뷰큐브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</a:p>
          <a:p>
            <a:pPr lvl="1"/>
            <a:r>
              <a:rPr lang="ko-KR" altLang="en-US" dirty="0"/>
              <a:t>작업평면</a:t>
            </a:r>
            <a:r>
              <a:rPr lang="en-US" altLang="ko-KR" dirty="0"/>
              <a:t>(Grid)</a:t>
            </a:r>
            <a:r>
              <a:rPr lang="ko-KR" altLang="en-US" dirty="0"/>
              <a:t>에서 보여지는 화면을 </a:t>
            </a:r>
            <a:r>
              <a:rPr lang="en-US" altLang="ko-KR" dirty="0"/>
              <a:t>Left, Right, Top, Bottom, Front, Back</a:t>
            </a:r>
            <a:r>
              <a:rPr lang="ko-KR" altLang="en-US" dirty="0" smtClean="0"/>
              <a:t>에서  </a:t>
            </a:r>
            <a:r>
              <a:rPr lang="ko-KR" altLang="en-US" dirty="0"/>
              <a:t>본 </a:t>
            </a:r>
            <a:r>
              <a:rPr lang="ko-KR" altLang="en-US" b="1" dirty="0"/>
              <a:t>화면으로 조정할 수 </a:t>
            </a:r>
            <a:r>
              <a:rPr lang="ko-KR" altLang="en-US" b="1" dirty="0" smtClean="0"/>
              <a:t>있음</a:t>
            </a:r>
            <a:endParaRPr lang="ko-KR" altLang="en-US" dirty="0"/>
          </a:p>
          <a:p>
            <a:r>
              <a:rPr lang="en-US" altLang="ko-KR" dirty="0"/>
              <a:t>Home view </a:t>
            </a:r>
            <a:r>
              <a:rPr lang="ko-KR" altLang="en-US" dirty="0"/>
              <a:t>홈 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/>
              <a:t>모델링 작업을 할 때 기준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lvl="1"/>
            <a:r>
              <a:rPr lang="ko-KR" altLang="en-US" b="1" dirty="0"/>
              <a:t>모델링 작업 중 화면의 시점을 찾지 못했을 경우</a:t>
            </a:r>
            <a:r>
              <a:rPr lang="ko-KR" altLang="en-US" dirty="0"/>
              <a:t> </a:t>
            </a:r>
            <a:r>
              <a:rPr lang="en-US" altLang="ko-KR" dirty="0"/>
              <a:t>Home view  </a:t>
            </a:r>
            <a:r>
              <a:rPr lang="ko-KR" altLang="en-US" dirty="0"/>
              <a:t>버튼을 눌러 기준 화면으로 </a:t>
            </a:r>
            <a:r>
              <a:rPr lang="ko-KR" altLang="en-US" dirty="0" smtClean="0"/>
              <a:t>되돌아 올 수 있</a:t>
            </a:r>
            <a:r>
              <a:rPr lang="ko-KR" altLang="en-US" b="1" dirty="0" smtClean="0"/>
              <a:t>음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300751"/>
            <a:ext cx="495300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215" y="2414833"/>
            <a:ext cx="470428" cy="5546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881" y="3757907"/>
            <a:ext cx="5048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작업평면</a:t>
            </a:r>
            <a:r>
              <a:rPr lang="en-US" altLang="ko-KR" dirty="0"/>
              <a:t>(Grid, </a:t>
            </a:r>
            <a:r>
              <a:rPr lang="en-US" altLang="ko-KR" dirty="0" err="1"/>
              <a:t>Workplane</a:t>
            </a:r>
            <a:r>
              <a:rPr lang="en-US" altLang="ko-KR" dirty="0"/>
              <a:t>) </a:t>
            </a:r>
            <a:r>
              <a:rPr lang="ko-KR" altLang="en-US" dirty="0" smtClean="0"/>
              <a:t>편집하기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8" y="1420112"/>
            <a:ext cx="4040907" cy="47399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70465" y="5306495"/>
            <a:ext cx="36686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Snap </a:t>
            </a:r>
            <a:r>
              <a:rPr lang="en-US" altLang="ko-KR" sz="1400" dirty="0" smtClean="0">
                <a:solidFill>
                  <a:srgbClr val="000000"/>
                </a:solidFill>
                <a:latin typeface="+mj-ea"/>
                <a:ea typeface="+mj-ea"/>
              </a:rPr>
              <a:t>Grid</a:t>
            </a:r>
          </a:p>
          <a:p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키보드 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방향키 또는 마우스로 드래그하여 </a:t>
            </a:r>
            <a:endParaRPr lang="ko-KR" altLang="en-US" sz="1400" dirty="0">
              <a:solidFill>
                <a:srgbClr val="6D6D6D"/>
              </a:solidFill>
              <a:latin typeface="+mj-ea"/>
              <a:ea typeface="+mj-ea"/>
            </a:endParaRPr>
          </a:p>
          <a:p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한칸씩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이동할 때</a:t>
            </a:r>
            <a:endParaRPr lang="ko-KR" altLang="en-US" sz="1400" dirty="0">
              <a:solidFill>
                <a:srgbClr val="6D6D6D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이동되는 간격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+mj-ea"/>
                <a:ea typeface="+mj-ea"/>
              </a:rPr>
              <a:t>이동값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을 조정하는 </a:t>
            </a:r>
            <a:r>
              <a:rPr lang="ko-KR" altLang="en-US" sz="1400" dirty="0" smtClean="0">
                <a:solidFill>
                  <a:srgbClr val="000000"/>
                </a:solidFill>
                <a:latin typeface="+mj-ea"/>
                <a:ea typeface="+mj-ea"/>
              </a:rPr>
              <a:t>것</a:t>
            </a:r>
            <a:r>
              <a:rPr lang="ko-KR" altLang="en-US" sz="1400" dirty="0">
                <a:latin typeface="+mj-ea"/>
                <a:ea typeface="+mj-ea"/>
              </a:rPr>
              <a:t/>
            </a:r>
            <a:br>
              <a:rPr lang="ko-KR" altLang="en-US" sz="1400" dirty="0">
                <a:latin typeface="+mj-ea"/>
                <a:ea typeface="+mj-ea"/>
              </a:rPr>
            </a:b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371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도형이동하기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71599"/>
            <a:ext cx="4659787" cy="3568045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마우스 </a:t>
            </a:r>
            <a:r>
              <a:rPr lang="ko-KR" altLang="en-US" dirty="0"/>
              <a:t>왼쪽 버튼으로 클릭한 상태에서 드래그하여 </a:t>
            </a:r>
            <a:r>
              <a:rPr lang="ko-KR" altLang="en-US" dirty="0" smtClean="0"/>
              <a:t>이동하거나 도형은 </a:t>
            </a:r>
            <a:r>
              <a:rPr lang="ko-KR" altLang="en-US" dirty="0"/>
              <a:t>선택한 후 키보드 방향키를 통해서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r>
              <a:rPr lang="ko-KR" altLang="en-US" dirty="0"/>
              <a:t>마우스로 도형을 평행이동 또는 </a:t>
            </a:r>
            <a:r>
              <a:rPr lang="ko-KR" altLang="en-US" dirty="0" smtClean="0"/>
              <a:t>수직 이동시키려면 </a:t>
            </a:r>
            <a:r>
              <a:rPr lang="en-US" altLang="ko-KR" dirty="0" smtClean="0"/>
              <a:t>Shift </a:t>
            </a:r>
            <a:r>
              <a:rPr lang="ko-KR" altLang="en-US" dirty="0"/>
              <a:t>키를 누른 상태에서 도형을 클릭하여 </a:t>
            </a:r>
            <a:r>
              <a:rPr lang="ko-KR" altLang="en-US" dirty="0" smtClean="0"/>
              <a:t>드래그</a:t>
            </a:r>
            <a:endParaRPr lang="en-US" altLang="ko-KR" dirty="0" smtClean="0"/>
          </a:p>
          <a:p>
            <a:r>
              <a:rPr lang="ko-KR" altLang="en-US" dirty="0" smtClean="0"/>
              <a:t>공중에 떠 있는 도형을 바닥으로 이동</a:t>
            </a:r>
            <a:endParaRPr lang="en-US" altLang="ko-KR" dirty="0" smtClean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물체를 선택한 후 </a:t>
            </a:r>
            <a:r>
              <a:rPr lang="en-US" altLang="ko-KR" dirty="0">
                <a:solidFill>
                  <a:srgbClr val="FF0000"/>
                </a:solidFill>
              </a:rPr>
              <a:t>D</a:t>
            </a:r>
            <a:r>
              <a:rPr lang="en-US" altLang="ko-KR" dirty="0"/>
              <a:t> </a:t>
            </a:r>
            <a:endParaRPr lang="en-US" altLang="ko-KR" dirty="0" smtClean="0"/>
          </a:p>
          <a:p>
            <a:r>
              <a:rPr lang="ko-KR" altLang="en-US" dirty="0"/>
              <a:t>키보드의 방향키를 통한 </a:t>
            </a:r>
            <a:r>
              <a:rPr lang="ko-KR" altLang="en-US" dirty="0" smtClean="0"/>
              <a:t>이동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857" y="843951"/>
            <a:ext cx="1222284" cy="1504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57" y="2348511"/>
            <a:ext cx="1844806" cy="9580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86" y="4539595"/>
            <a:ext cx="3706894" cy="1399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063" y="4477240"/>
            <a:ext cx="1981200" cy="152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6135" y="5842525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</a:t>
            </a:r>
            <a:r>
              <a:rPr lang="ko-KR" altLang="en-US" dirty="0" smtClean="0"/>
              <a:t>축 방향이동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6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4943</TotalTime>
  <Words>498</Words>
  <Application>Microsoft Office PowerPoint</Application>
  <PresentationFormat>화면 슬라이드 쇼(4:3)</PresentationFormat>
  <Paragraphs>151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돋움체</vt:lpstr>
      <vt:lpstr>맑은 고딕</vt:lpstr>
      <vt:lpstr>Arial</vt:lpstr>
      <vt:lpstr>Calibri</vt:lpstr>
      <vt:lpstr>Calibri Light</vt:lpstr>
      <vt:lpstr>Office 테마</vt:lpstr>
      <vt:lpstr>TinkerCAD 소개</vt:lpstr>
      <vt:lpstr>TinkerCAD 소개 </vt:lpstr>
      <vt:lpstr>TinkerCAD 계정만들기</vt:lpstr>
      <vt:lpstr>TinkerCAD 대쉬보드</vt:lpstr>
      <vt:lpstr>TinkerCAD 인터페이스</vt:lpstr>
      <vt:lpstr>마우스 사용법</vt:lpstr>
      <vt:lpstr>화면 보기</vt:lpstr>
      <vt:lpstr>작업평면(Grid, Workplane) 편집하기</vt:lpstr>
      <vt:lpstr>도형이동하기</vt:lpstr>
      <vt:lpstr>도형의 크기 변경</vt:lpstr>
      <vt:lpstr>도형의 회전</vt:lpstr>
      <vt:lpstr>Shape 작업메뉴</vt:lpstr>
      <vt:lpstr>도형 정렬</vt:lpstr>
      <vt:lpstr>플립(Flip)</vt:lpstr>
      <vt:lpstr>복사 /붙여넣기</vt:lpstr>
      <vt:lpstr>도형 더하기</vt:lpstr>
      <vt:lpstr>도형빼기</vt:lpstr>
      <vt:lpstr>쉘 (shell)</vt:lpstr>
      <vt:lpstr>패턴화</vt:lpstr>
      <vt:lpstr>실습문제</vt:lpstr>
      <vt:lpstr>해결문제</vt:lpstr>
      <vt:lpstr>문제해결</vt:lpstr>
      <vt:lpstr>2D를 3D로 만들기</vt:lpstr>
      <vt:lpstr>실습</vt:lpstr>
      <vt:lpstr>3D 프린터 알아보기</vt:lpstr>
      <vt:lpstr>3D 프린트의 종류</vt:lpstr>
      <vt:lpstr>3D프린터 용어</vt:lpstr>
      <vt:lpstr>3D 프린트의 전체적인 구성(FDM방식)</vt:lpstr>
      <vt:lpstr>FDM방식 3D 프린터 사용방법</vt:lpstr>
      <vt:lpstr>STL 파일 만들기</vt:lpstr>
      <vt:lpstr>슬라이서 프로그램</vt:lpstr>
      <vt:lpstr>모델 확대 축소</vt:lpstr>
      <vt:lpstr>프로젝트 설계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김경민</dc:creator>
  <cp:lastModifiedBy>김경민</cp:lastModifiedBy>
  <cp:revision>99</cp:revision>
  <cp:lastPrinted>2017-09-07T08:41:57Z</cp:lastPrinted>
  <dcterms:created xsi:type="dcterms:W3CDTF">2016-05-09T07:39:16Z</dcterms:created>
  <dcterms:modified xsi:type="dcterms:W3CDTF">2017-11-06T00:25:33Z</dcterms:modified>
</cp:coreProperties>
</file>